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F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1949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BA81A-0373-4902-B7C3-95F8BF709CE1}" type="datetimeFigureOut">
              <a:rPr kumimoji="1" lang="ja-JP" altLang="en-US" smtClean="0"/>
              <a:t>2025/12/8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36469-4AEC-45C8-89B5-8E163274B7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5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36469-4AEC-45C8-89B5-8E163274B77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393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4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4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0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1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2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4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7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0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1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2" Type="http://schemas.openxmlformats.org/officeDocument/2006/relationships/notesSlide" Target="../notesSlides/notesSlide1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8.png"/><Relationship Id="rId1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1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0871D400-9669-559C-A6F7-D02F34F0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10" r="74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24" name="図 23" descr="ピンクの花が咲いている&#10;&#10;AI 生成コンテンツは誤りを含む可能性があります。">
            <a:extLst>
              <a:ext uri="{FF2B5EF4-FFF2-40B4-BE49-F238E27FC236}">
                <a16:creationId xmlns:a16="http://schemas.microsoft.com/office/drawing/2014/main" id="{79D03FAD-0EB7-7FC8-8F3B-59431C26B3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40706"/>
            <a:ext cx="12288458" cy="81987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16C5F4-AD2E-EE64-4B17-7DBD579ABE2B}"/>
              </a:ext>
            </a:extLst>
          </p:cNvPr>
          <p:cNvSpPr/>
          <p:nvPr/>
        </p:nvSpPr>
        <p:spPr>
          <a:xfrm>
            <a:off x="0" y="1787012"/>
            <a:ext cx="12192000" cy="3283974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 descr="花が咲いた枝&#10;&#10;AI 生成コンテンツは誤りを含む可能性があります。">
            <a:extLst>
              <a:ext uri="{FF2B5EF4-FFF2-40B4-BE49-F238E27FC236}">
                <a16:creationId xmlns:a16="http://schemas.microsoft.com/office/drawing/2014/main" id="{10F2B045-B3BD-D35F-3401-A68ACB7910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02" b="99766" l="10000" r="98438">
                        <a14:foregroundMark x1="80313" y1="75644" x2="81656" y2="73200"/>
                        <a14:foregroundMark x1="80495" y1="70263" x2="80938" y2="69789"/>
                        <a14:foregroundMark x1="79844" y1="70960" x2="80200" y2="70579"/>
                        <a14:foregroundMark x1="81406" y1="69087" x2="81719" y2="69789"/>
                        <a14:foregroundMark x1="45128" y1="85910" x2="49688" y2="84543"/>
                        <a14:foregroundMark x1="45000" y1="85948" x2="45125" y2="85911"/>
                        <a14:foregroundMark x1="79432" y1="94665" x2="81875" y2="99766"/>
                        <a14:foregroundMark x1="77500" y1="90632" x2="79003" y2="93771"/>
                        <a14:foregroundMark x1="93438" y1="81733" x2="96094" y2="74707"/>
                        <a14:foregroundMark x1="97969" y1="66511" x2="98438" y2="70960"/>
                        <a14:backgroundMark x1="49531" y1="72834" x2="50938" y2="74941"/>
                        <a14:backgroundMark x1="52031" y1="76581" x2="51250" y2="77752"/>
                        <a14:backgroundMark x1="55625" y1="73068" x2="54375" y2="74941"/>
                        <a14:backgroundMark x1="56406" y1="82201" x2="56719" y2="83607"/>
                        <a14:backgroundMark x1="67031" y1="48009" x2="68125" y2="46604"/>
                        <a14:backgroundMark x1="52344" y1="37471" x2="52344" y2="38407"/>
                        <a14:backgroundMark x1="52656" y1="33255" x2="52656" y2="33255"/>
                        <a14:backgroundMark x1="49531" y1="31850" x2="49531" y2="31850"/>
                        <a14:backgroundMark x1="49531" y1="40047" x2="49531" y2="40047"/>
                        <a14:backgroundMark x1="44688" y1="60187" x2="44688" y2="60187"/>
                        <a14:backgroundMark x1="44063" y1="59953" x2="44063" y2="59953"/>
                        <a14:backgroundMark x1="44063" y1="60187" x2="44063" y2="60187"/>
                        <a14:backgroundMark x1="43750" y1="60890" x2="43750" y2="60890"/>
                        <a14:backgroundMark x1="45469" y1="61124" x2="45469" y2="61124"/>
                        <a14:backgroundMark x1="39844" y1="67916" x2="40000" y2="67681"/>
                        <a14:backgroundMark x1="41875" y1="55504" x2="41719" y2="55269"/>
                        <a14:backgroundMark x1="39844" y1="67447" x2="40156" y2="66511"/>
                        <a14:backgroundMark x1="53906" y1="76347" x2="54219" y2="78689"/>
                        <a14:backgroundMark x1="55937" y1="71194" x2="54375" y2="74005"/>
                        <a14:backgroundMark x1="55937" y1="69087" x2="57188" y2="67916"/>
                        <a14:backgroundMark x1="57344" y1="62529" x2="57344" y2="61593"/>
                        <a14:backgroundMark x1="65625" y1="66745" x2="66406" y2="68618"/>
                        <a14:backgroundMark x1="62813" y1="70960" x2="63281" y2="72365"/>
                        <a14:backgroundMark x1="60313" y1="83372" x2="62344" y2="82904"/>
                        <a14:backgroundMark x1="42813" y1="82436" x2="45711" y2="84064"/>
                        <a14:backgroundMark x1="51168" y1="80622" x2="51406" y2="81030"/>
                        <a14:backgroundMark x1="50313" y1="79157" x2="50986" y2="80311"/>
                        <a14:backgroundMark x1="50625" y1="83138" x2="51250" y2="83607"/>
                        <a14:backgroundMark x1="82813" y1="65105" x2="81182" y2="68988"/>
                        <a14:backgroundMark x1="71250" y1="49415" x2="72344" y2="48478"/>
                        <a14:backgroundMark x1="74375" y1="46604" x2="75781" y2="44731"/>
                        <a14:backgroundMark x1="70625" y1="47775" x2="70469" y2="46838"/>
                        <a14:backgroundMark x1="68906" y1="48244" x2="69844" y2="46838"/>
                        <a14:backgroundMark x1="82031" y1="61827" x2="83281" y2="62295"/>
                        <a14:backgroundMark x1="86250" y1="55035" x2="87188" y2="52459"/>
                        <a14:backgroundMark x1="85781" y1="56440" x2="87188" y2="54567"/>
                        <a14:backgroundMark x1="87344" y1="59485" x2="88906" y2="59719"/>
                        <a14:backgroundMark x1="55937" y1="80094" x2="54688" y2="77283"/>
                        <a14:backgroundMark x1="64219" y1="93208" x2="68125" y2="93911"/>
                        <a14:backgroundMark x1="62344" y1="95316" x2="63125" y2="94614"/>
                        <a14:backgroundMark x1="63281" y1="99766" x2="64531" y2="97658"/>
                        <a14:backgroundMark x1="68281" y1="99297" x2="67656" y2="99766"/>
                        <a14:backgroundMark x1="80156" y1="90632" x2="81406" y2="90164"/>
                        <a14:backgroundMark x1="85781" y1="96253" x2="85938" y2="96019"/>
                        <a14:backgroundMark x1="92656" y1="99063" x2="92656" y2="97658"/>
                        <a14:backgroundMark x1="85000" y1="75410" x2="82344" y2="74941"/>
                        <a14:backgroundMark x1="74844" y1="85714" x2="75469" y2="84075"/>
                        <a14:backgroundMark x1="59375" y1="58080" x2="59375" y2="58080"/>
                        <a14:backgroundMark x1="58281" y1="48478" x2="58281" y2="48478"/>
                        <a14:backgroundMark x1="54531" y1="42155" x2="54531" y2="42155"/>
                        <a14:backgroundMark x1="77344" y1="73536" x2="77500" y2="73302"/>
                        <a14:backgroundMark x1="74375" y1="65340" x2="74375" y2="65340"/>
                        <a14:backgroundMark x1="81719" y1="61593" x2="81406" y2="61358"/>
                        <a14:backgroundMark x1="43906" y1="91101" x2="44063" y2="90398"/>
                        <a14:backgroundMark x1="44531" y1="97892" x2="44219" y2="96253"/>
                        <a14:backgroundMark x1="83750" y1="97190" x2="85000" y2="98595"/>
                        <a14:backgroundMark x1="95781" y1="88993" x2="97813" y2="86417"/>
                        <a14:backgroundMark x1="97500" y1="91335" x2="98594" y2="88993"/>
                        <a14:backgroundMark x1="95469" y1="90867" x2="96875" y2="88993"/>
                      </a14:backgroundRemoval>
                    </a14:imgEffect>
                    <a14:imgEffect>
                      <a14:artisticPaintBrush/>
                    </a14:imgEffect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972326" y="-2975925"/>
            <a:ext cx="7364359" cy="4913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図 21" descr="花が咲いた枝&#10;&#10;AI 生成コンテンツは誤りを含む可能性があります。">
            <a:extLst>
              <a:ext uri="{FF2B5EF4-FFF2-40B4-BE49-F238E27FC236}">
                <a16:creationId xmlns:a16="http://schemas.microsoft.com/office/drawing/2014/main" id="{B13B7559-29B1-3A2C-C6FF-055D94B783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02" b="99766" l="10000" r="98438">
                        <a14:foregroundMark x1="80313" y1="75644" x2="81656" y2="73200"/>
                        <a14:foregroundMark x1="80495" y1="70263" x2="80938" y2="69789"/>
                        <a14:foregroundMark x1="79844" y1="70960" x2="80200" y2="70579"/>
                        <a14:foregroundMark x1="81406" y1="69087" x2="81719" y2="69789"/>
                        <a14:foregroundMark x1="45128" y1="85910" x2="49688" y2="84543"/>
                        <a14:foregroundMark x1="45000" y1="85948" x2="45125" y2="85911"/>
                        <a14:foregroundMark x1="79432" y1="94665" x2="81875" y2="99766"/>
                        <a14:foregroundMark x1="77500" y1="90632" x2="79003" y2="93771"/>
                        <a14:foregroundMark x1="93438" y1="81733" x2="96094" y2="74707"/>
                        <a14:foregroundMark x1="97969" y1="66511" x2="98438" y2="70960"/>
                        <a14:backgroundMark x1="49531" y1="72834" x2="50938" y2="74941"/>
                        <a14:backgroundMark x1="52031" y1="76581" x2="51250" y2="77752"/>
                        <a14:backgroundMark x1="55625" y1="73068" x2="54375" y2="74941"/>
                        <a14:backgroundMark x1="56406" y1="82201" x2="56719" y2="83607"/>
                        <a14:backgroundMark x1="67031" y1="48009" x2="68125" y2="46604"/>
                        <a14:backgroundMark x1="52344" y1="37471" x2="52344" y2="38407"/>
                        <a14:backgroundMark x1="52656" y1="33255" x2="52656" y2="33255"/>
                        <a14:backgroundMark x1="49531" y1="31850" x2="49531" y2="31850"/>
                        <a14:backgroundMark x1="49531" y1="40047" x2="49531" y2="40047"/>
                        <a14:backgroundMark x1="44688" y1="60187" x2="44688" y2="60187"/>
                        <a14:backgroundMark x1="44063" y1="59953" x2="44063" y2="59953"/>
                        <a14:backgroundMark x1="44063" y1="60187" x2="44063" y2="60187"/>
                        <a14:backgroundMark x1="43750" y1="60890" x2="43750" y2="60890"/>
                        <a14:backgroundMark x1="45469" y1="61124" x2="45469" y2="61124"/>
                        <a14:backgroundMark x1="39844" y1="67916" x2="40000" y2="67681"/>
                        <a14:backgroundMark x1="41875" y1="55504" x2="41719" y2="55269"/>
                        <a14:backgroundMark x1="39844" y1="67447" x2="40156" y2="66511"/>
                        <a14:backgroundMark x1="53906" y1="76347" x2="54219" y2="78689"/>
                        <a14:backgroundMark x1="55937" y1="71194" x2="54375" y2="74005"/>
                        <a14:backgroundMark x1="55937" y1="69087" x2="57188" y2="67916"/>
                        <a14:backgroundMark x1="57344" y1="62529" x2="57344" y2="61593"/>
                        <a14:backgroundMark x1="65625" y1="66745" x2="66406" y2="68618"/>
                        <a14:backgroundMark x1="62813" y1="70960" x2="63281" y2="72365"/>
                        <a14:backgroundMark x1="60313" y1="83372" x2="62344" y2="82904"/>
                        <a14:backgroundMark x1="42813" y1="82436" x2="45711" y2="84064"/>
                        <a14:backgroundMark x1="51168" y1="80622" x2="51406" y2="81030"/>
                        <a14:backgroundMark x1="50313" y1="79157" x2="50986" y2="80311"/>
                        <a14:backgroundMark x1="50625" y1="83138" x2="51250" y2="83607"/>
                        <a14:backgroundMark x1="82813" y1="65105" x2="81182" y2="68988"/>
                        <a14:backgroundMark x1="71250" y1="49415" x2="72344" y2="48478"/>
                        <a14:backgroundMark x1="74375" y1="46604" x2="75781" y2="44731"/>
                        <a14:backgroundMark x1="70625" y1="47775" x2="70469" y2="46838"/>
                        <a14:backgroundMark x1="68906" y1="48244" x2="69844" y2="46838"/>
                        <a14:backgroundMark x1="82031" y1="61827" x2="83281" y2="62295"/>
                        <a14:backgroundMark x1="86250" y1="55035" x2="87188" y2="52459"/>
                        <a14:backgroundMark x1="85781" y1="56440" x2="87188" y2="54567"/>
                        <a14:backgroundMark x1="87344" y1="59485" x2="88906" y2="59719"/>
                        <a14:backgroundMark x1="55937" y1="80094" x2="54688" y2="77283"/>
                        <a14:backgroundMark x1="64219" y1="93208" x2="68125" y2="93911"/>
                        <a14:backgroundMark x1="62344" y1="95316" x2="63125" y2="94614"/>
                        <a14:backgroundMark x1="63281" y1="99766" x2="64531" y2="97658"/>
                        <a14:backgroundMark x1="68281" y1="99297" x2="67656" y2="99766"/>
                        <a14:backgroundMark x1="80156" y1="90632" x2="81406" y2="90164"/>
                        <a14:backgroundMark x1="85781" y1="96253" x2="85938" y2="96019"/>
                        <a14:backgroundMark x1="92656" y1="99063" x2="92656" y2="97658"/>
                        <a14:backgroundMark x1="85000" y1="75410" x2="82344" y2="74941"/>
                        <a14:backgroundMark x1="74844" y1="85714" x2="75469" y2="84075"/>
                        <a14:backgroundMark x1="59375" y1="58080" x2="59375" y2="58080"/>
                        <a14:backgroundMark x1="58281" y1="48478" x2="58281" y2="48478"/>
                        <a14:backgroundMark x1="54531" y1="42155" x2="54531" y2="42155"/>
                        <a14:backgroundMark x1="77344" y1="73536" x2="77500" y2="73302"/>
                        <a14:backgroundMark x1="74375" y1="65340" x2="74375" y2="65340"/>
                        <a14:backgroundMark x1="81719" y1="61593" x2="81406" y2="61358"/>
                        <a14:backgroundMark x1="43906" y1="91101" x2="44063" y2="90398"/>
                        <a14:backgroundMark x1="44531" y1="97892" x2="44219" y2="96253"/>
                        <a14:backgroundMark x1="83750" y1="97190" x2="85000" y2="98595"/>
                        <a14:backgroundMark x1="95781" y1="88993" x2="97813" y2="86417"/>
                        <a14:backgroundMark x1="97500" y1="91335" x2="98594" y2="88993"/>
                        <a14:backgroundMark x1="95469" y1="90867" x2="96875" y2="88993"/>
                      </a14:backgroundRemoval>
                    </a14:imgEffect>
                    <a14:imgEffect>
                      <a14:artisticPaintBrush/>
                    </a14:imgEffect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645747" y="-2975925"/>
            <a:ext cx="7364359" cy="4913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6" name="図 25" descr="山と海と砂浜&#10;&#10;AI 生成コンテンツは誤りを含む可能性があります。">
            <a:extLst>
              <a:ext uri="{FF2B5EF4-FFF2-40B4-BE49-F238E27FC236}">
                <a16:creationId xmlns:a16="http://schemas.microsoft.com/office/drawing/2014/main" id="{D8F0052A-8FE4-6DA9-12F9-1D405A230AB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24"/>
          <a:stretch>
            <a:fillRect/>
          </a:stretch>
        </p:blipFill>
        <p:spPr>
          <a:xfrm>
            <a:off x="-3862" y="-2"/>
            <a:ext cx="12195861" cy="6858002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9D8B185-D3E7-7796-499B-EB77BE20D9C3}"/>
              </a:ext>
            </a:extLst>
          </p:cNvPr>
          <p:cNvSpPr txBox="1"/>
          <p:nvPr/>
        </p:nvSpPr>
        <p:spPr>
          <a:xfrm>
            <a:off x="1446835" y="2546430"/>
            <a:ext cx="90745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solidFill>
                  <a:schemeClr val="bg1">
                    <a:lumMod val="85000"/>
                  </a:schemeClr>
                </a:solidFill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自作</a:t>
            </a:r>
            <a:r>
              <a:rPr lang="en-US" altLang="ja-JP" sz="4400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Shooting</a:t>
            </a:r>
            <a:br>
              <a:rPr lang="en-US" altLang="ja-JP" dirty="0"/>
            </a:br>
            <a:r>
              <a:rPr lang="en-US" altLang="ja-JP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My 1st Project</a:t>
            </a:r>
            <a:br>
              <a:rPr kumimoji="1" lang="en-US" altLang="ja-JP" dirty="0"/>
            </a:br>
            <a:r>
              <a:rPr kumimoji="1" lang="ja-JP" altLang="en-US" dirty="0">
                <a:solidFill>
                  <a:srgbClr val="FFFFC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本ゲームはフィクションであり，登場する人物・団体等はお蔵入りしています．</a:t>
            </a:r>
            <a:endParaRPr kumimoji="1" lang="en-US" altLang="ja-JP" dirty="0">
              <a:solidFill>
                <a:srgbClr val="FFFFC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endParaRPr lang="en-US" altLang="ja-JP" dirty="0">
              <a:solidFill>
                <a:srgbClr val="FFFFC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en-US" altLang="ja-JP" dirty="0">
                <a:solidFill>
                  <a:schemeClr val="bg1">
                    <a:lumMod val="8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Made by</a:t>
            </a:r>
          </a:p>
          <a:p>
            <a:pPr algn="ctr"/>
            <a:r>
              <a:rPr lang="en-US" altLang="ja-JP" dirty="0" err="1">
                <a:solidFill>
                  <a:schemeClr val="bg1">
                    <a:lumMod val="8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ver.VARCHAR</a:t>
            </a:r>
            <a:br>
              <a:rPr kumimoji="1"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667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図 30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0EA9F162-512F-2523-B088-33F0D932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54" t="25387" r="38197" b="6854"/>
          <a:stretch>
            <a:fillRect/>
          </a:stretch>
        </p:blipFill>
        <p:spPr>
          <a:xfrm rot="5400000">
            <a:off x="2666999" y="-2644522"/>
            <a:ext cx="6858001" cy="12192001"/>
          </a:xfrm>
          <a:prstGeom prst="rect">
            <a:avLst/>
          </a:prstGeom>
        </p:spPr>
      </p:pic>
      <p:pic>
        <p:nvPicPr>
          <p:cNvPr id="7" name="図 6" descr="山の間を流れる川&#10;&#10;AI 生成コンテンツは誤りを含む可能性があります。">
            <a:extLst>
              <a:ext uri="{FF2B5EF4-FFF2-40B4-BE49-F238E27FC236}">
                <a16:creationId xmlns:a16="http://schemas.microsoft.com/office/drawing/2014/main" id="{8A9A8E40-D1E3-E4C3-BA92-04C82DFACA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" t="1" b="-419"/>
          <a:stretch>
            <a:fillRect/>
          </a:stretch>
        </p:blipFill>
        <p:spPr>
          <a:xfrm>
            <a:off x="-752355" y="-2190976"/>
            <a:ext cx="14121113" cy="9455741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28" name="フローチャート: 手操作入力 27">
            <a:extLst>
              <a:ext uri="{FF2B5EF4-FFF2-40B4-BE49-F238E27FC236}">
                <a16:creationId xmlns:a16="http://schemas.microsoft.com/office/drawing/2014/main" id="{04B6F7F2-70EC-0B81-D5FB-310F37DE2FA6}"/>
              </a:ext>
            </a:extLst>
          </p:cNvPr>
          <p:cNvSpPr/>
          <p:nvPr/>
        </p:nvSpPr>
        <p:spPr>
          <a:xfrm rot="16200000" flipH="1">
            <a:off x="6472971" y="1224527"/>
            <a:ext cx="4370116" cy="6203700"/>
          </a:xfrm>
          <a:prstGeom prst="flowChartManualInpu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 descr="花が咲いた枝&#10;&#10;AI 生成コンテンツは誤りを含む可能性があります。">
            <a:extLst>
              <a:ext uri="{FF2B5EF4-FFF2-40B4-BE49-F238E27FC236}">
                <a16:creationId xmlns:a16="http://schemas.microsoft.com/office/drawing/2014/main" id="{7952712E-368C-AE91-EC6D-A7963F0E70C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6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02" b="99766" l="10000" r="98438">
                        <a14:foregroundMark x1="80313" y1="75644" x2="81656" y2="73200"/>
                        <a14:foregroundMark x1="80495" y1="70263" x2="80938" y2="69789"/>
                        <a14:foregroundMark x1="79844" y1="70960" x2="80200" y2="70579"/>
                        <a14:foregroundMark x1="81406" y1="69087" x2="81719" y2="69789"/>
                        <a14:foregroundMark x1="45128" y1="85910" x2="49688" y2="84543"/>
                        <a14:foregroundMark x1="45000" y1="85948" x2="45125" y2="85911"/>
                        <a14:foregroundMark x1="79432" y1="94665" x2="81875" y2="99766"/>
                        <a14:foregroundMark x1="77500" y1="90632" x2="79003" y2="93771"/>
                        <a14:foregroundMark x1="93438" y1="81733" x2="96094" y2="74707"/>
                        <a14:foregroundMark x1="97969" y1="66511" x2="98438" y2="70960"/>
                        <a14:backgroundMark x1="49531" y1="72834" x2="50938" y2="74941"/>
                        <a14:backgroundMark x1="52031" y1="76581" x2="51250" y2="77752"/>
                        <a14:backgroundMark x1="55625" y1="73068" x2="54375" y2="74941"/>
                        <a14:backgroundMark x1="56406" y1="82201" x2="56719" y2="83607"/>
                        <a14:backgroundMark x1="67031" y1="48009" x2="68125" y2="46604"/>
                        <a14:backgroundMark x1="52344" y1="37471" x2="52344" y2="38407"/>
                        <a14:backgroundMark x1="52656" y1="33255" x2="52656" y2="33255"/>
                        <a14:backgroundMark x1="49531" y1="31850" x2="49531" y2="31850"/>
                        <a14:backgroundMark x1="49531" y1="40047" x2="49531" y2="40047"/>
                        <a14:backgroundMark x1="44688" y1="60187" x2="44688" y2="60187"/>
                        <a14:backgroundMark x1="44063" y1="59953" x2="44063" y2="59953"/>
                        <a14:backgroundMark x1="44063" y1="60187" x2="44063" y2="60187"/>
                        <a14:backgroundMark x1="43750" y1="60890" x2="43750" y2="60890"/>
                        <a14:backgroundMark x1="45469" y1="61124" x2="45469" y2="61124"/>
                        <a14:backgroundMark x1="39844" y1="67916" x2="40000" y2="67681"/>
                        <a14:backgroundMark x1="41875" y1="55504" x2="41719" y2="55269"/>
                        <a14:backgroundMark x1="39844" y1="67447" x2="40156" y2="66511"/>
                        <a14:backgroundMark x1="53906" y1="76347" x2="54219" y2="78689"/>
                        <a14:backgroundMark x1="55937" y1="71194" x2="54375" y2="74005"/>
                        <a14:backgroundMark x1="55937" y1="69087" x2="57188" y2="67916"/>
                        <a14:backgroundMark x1="57344" y1="62529" x2="57344" y2="61593"/>
                        <a14:backgroundMark x1="65625" y1="66745" x2="66406" y2="68618"/>
                        <a14:backgroundMark x1="62813" y1="70960" x2="63281" y2="72365"/>
                        <a14:backgroundMark x1="60313" y1="83372" x2="62344" y2="82904"/>
                        <a14:backgroundMark x1="42813" y1="82436" x2="45711" y2="84064"/>
                        <a14:backgroundMark x1="51168" y1="80622" x2="51406" y2="81030"/>
                        <a14:backgroundMark x1="50313" y1="79157" x2="50986" y2="80311"/>
                        <a14:backgroundMark x1="50625" y1="83138" x2="51250" y2="83607"/>
                        <a14:backgroundMark x1="82813" y1="65105" x2="81182" y2="68988"/>
                        <a14:backgroundMark x1="71250" y1="49415" x2="72344" y2="48478"/>
                        <a14:backgroundMark x1="74375" y1="46604" x2="75781" y2="44731"/>
                        <a14:backgroundMark x1="70625" y1="47775" x2="70469" y2="46838"/>
                        <a14:backgroundMark x1="68906" y1="48244" x2="69844" y2="46838"/>
                        <a14:backgroundMark x1="82031" y1="61827" x2="83281" y2="62295"/>
                        <a14:backgroundMark x1="86250" y1="55035" x2="87188" y2="52459"/>
                        <a14:backgroundMark x1="85781" y1="56440" x2="87188" y2="54567"/>
                        <a14:backgroundMark x1="87344" y1="59485" x2="88906" y2="59719"/>
                        <a14:backgroundMark x1="55937" y1="80094" x2="54688" y2="77283"/>
                        <a14:backgroundMark x1="64219" y1="93208" x2="68125" y2="93911"/>
                        <a14:backgroundMark x1="62344" y1="95316" x2="63125" y2="94614"/>
                        <a14:backgroundMark x1="63281" y1="99766" x2="64531" y2="97658"/>
                        <a14:backgroundMark x1="68281" y1="99297" x2="67656" y2="99766"/>
                        <a14:backgroundMark x1="80156" y1="90632" x2="81406" y2="90164"/>
                        <a14:backgroundMark x1="85781" y1="96253" x2="85938" y2="96019"/>
                        <a14:backgroundMark x1="92656" y1="99063" x2="92656" y2="97658"/>
                        <a14:backgroundMark x1="85000" y1="75410" x2="82344" y2="74941"/>
                        <a14:backgroundMark x1="74844" y1="85714" x2="75469" y2="84075"/>
                        <a14:backgroundMark x1="59375" y1="58080" x2="59375" y2="58080"/>
                        <a14:backgroundMark x1="58281" y1="48478" x2="58281" y2="48478"/>
                        <a14:backgroundMark x1="54531" y1="42155" x2="54531" y2="42155"/>
                        <a14:backgroundMark x1="77344" y1="73536" x2="77500" y2="73302"/>
                        <a14:backgroundMark x1="74375" y1="65340" x2="74375" y2="65340"/>
                        <a14:backgroundMark x1="81719" y1="61593" x2="81406" y2="61358"/>
                        <a14:backgroundMark x1="43906" y1="91101" x2="44063" y2="90398"/>
                        <a14:backgroundMark x1="44531" y1="97892" x2="44219" y2="96253"/>
                        <a14:backgroundMark x1="83750" y1="97190" x2="85000" y2="98595"/>
                        <a14:backgroundMark x1="95781" y1="88993" x2="97813" y2="86417"/>
                        <a14:backgroundMark x1="97500" y1="91335" x2="98594" y2="88993"/>
                        <a14:backgroundMark x1="95469" y1="90867" x2="96875" y2="88993"/>
                      </a14:backgroundRemoval>
                    </a14:imgEffect>
                    <a14:imgEffect>
                      <a14:artisticPaintBrus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3318206" y="-1973799"/>
            <a:ext cx="9016548" cy="601572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3" name="図 32" descr="ベッド, 雪, 米, 覆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3010F81-A095-2A87-D319-7D53F3FEC09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528" y="-1492096"/>
            <a:ext cx="12698551" cy="8472315"/>
          </a:xfrm>
          <a:prstGeom prst="rect">
            <a:avLst/>
          </a:prstGeom>
        </p:spPr>
      </p:pic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29141794-801C-8EF9-8666-EB32E6377B3D}"/>
              </a:ext>
            </a:extLst>
          </p:cNvPr>
          <p:cNvGrpSpPr/>
          <p:nvPr/>
        </p:nvGrpSpPr>
        <p:grpSpPr>
          <a:xfrm>
            <a:off x="-1674511" y="-1547303"/>
            <a:ext cx="9052039" cy="9052039"/>
            <a:chOff x="-1674511" y="-1547303"/>
            <a:chExt cx="9052039" cy="9052039"/>
          </a:xfrm>
        </p:grpSpPr>
        <p:pic>
          <p:nvPicPr>
            <p:cNvPr id="36" name="図 35" descr="図形, 円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EDC950A-8E90-0B7B-1BE7-C4DF7384E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2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4511" y="-1547303"/>
              <a:ext cx="9052039" cy="9052039"/>
            </a:xfrm>
            <a:prstGeom prst="rect">
              <a:avLst/>
            </a:prstGeom>
          </p:spPr>
        </p:pic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63A7B8E-0C17-6713-4F51-762FE6A98F3E}"/>
                </a:ext>
              </a:extLst>
            </p:cNvPr>
            <p:cNvGrpSpPr/>
            <p:nvPr/>
          </p:nvGrpSpPr>
          <p:grpSpPr>
            <a:xfrm>
              <a:off x="-620198" y="-395310"/>
              <a:ext cx="6858000" cy="6906745"/>
              <a:chOff x="-620198" y="-395310"/>
              <a:chExt cx="6858000" cy="6906745"/>
            </a:xfrm>
          </p:grpSpPr>
          <p:pic>
            <p:nvPicPr>
              <p:cNvPr id="38" name="図 37" descr="図形, 矢印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A7A9BFF-0E79-15E4-46C1-6D4927571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543" b="93764" l="6313" r="93687">
                            <a14:foregroundMark x1="22479" y1="47883" x2="22479" y2="47883"/>
                            <a14:foregroundMark x1="23634" y1="47421" x2="29618" y2="47291"/>
                            <a14:foregroundMark x1="29715" y1="45343" x2="30961" y2="46923"/>
                            <a14:foregroundMark x1="42643" y1="53986" x2="51886" y2="55350"/>
                            <a14:foregroundMark x1="35720" y1="52964" x2="38789" y2="53417"/>
                            <a14:foregroundMark x1="51886" y1="55350" x2="55273" y2="64126"/>
                            <a14:foregroundMark x1="55273" y1="64126" x2="43726" y2="73364"/>
                            <a14:foregroundMark x1="48511" y1="84953" x2="48653" y2="85296"/>
                            <a14:foregroundMark x1="43726" y1="73364" x2="44005" y2="74040"/>
                            <a14:foregroundMark x1="41462" y1="88779" x2="38799" y2="90069"/>
                            <a14:foregroundMark x1="48653" y1="85296" x2="45020" y2="87056"/>
                            <a14:foregroundMark x1="38799" y1="90069" x2="32410" y2="83526"/>
                            <a14:foregroundMark x1="20882" y1="89388" x2="18784" y2="90454"/>
                            <a14:foregroundMark x1="21271" y1="89190" x2="21208" y2="89222"/>
                            <a14:foregroundMark x1="32410" y1="83526" x2="31182" y2="84150"/>
                            <a14:foregroundMark x1="18784" y1="90454" x2="18868" y2="89222"/>
                            <a14:foregroundMark x1="19223" y1="77802" x2="10085" y2="73749"/>
                            <a14:foregroundMark x1="7342" y1="67592" x2="6313" y2="65281"/>
                            <a14:foregroundMark x1="10085" y1="73749" x2="9105" y2="71549"/>
                            <a14:foregroundMark x1="20353" y1="56700" x2="21555" y2="55966"/>
                            <a14:foregroundMark x1="15682" y1="59555" x2="17500" y2="58444"/>
                            <a14:foregroundMark x1="6313" y1="65281" x2="8523" y2="63931"/>
                            <a14:foregroundMark x1="21555" y1="55966" x2="22009" y2="54394"/>
                            <a14:foregroundMark x1="8468" y1="67513" x2="6928" y2="68899"/>
                            <a14:foregroundMark x1="8622" y1="62664" x2="9084" y2="64819"/>
                            <a14:foregroundMark x1="18553" y1="89684" x2="20400" y2="89222"/>
                            <a14:foregroundMark x1="18861" y1="88761" x2="20092" y2="88068"/>
                            <a14:foregroundMark x1="19400" y1="88992" x2="21555" y2="91147"/>
                            <a14:foregroundMark x1="20554" y1="93226" x2="22556" y2="93918"/>
                            <a14:foregroundMark x1="20554" y1="88145" x2="18938" y2="89069"/>
                            <a14:foregroundMark x1="19400" y1="88838" x2="19400" y2="88376"/>
                            <a14:foregroundMark x1="19092" y1="88376" x2="19092" y2="88376"/>
                            <a14:foregroundMark x1="21324" y1="88761" x2="21786" y2="88222"/>
                            <a14:foregroundMark x1="19169" y1="88530" x2="19169" y2="88530"/>
                            <a14:foregroundMark x1="18861" y1="89530" x2="18861" y2="89299"/>
                            <a14:foregroundMark x1="19784" y1="88222" x2="19784" y2="88222"/>
                            <a14:foregroundMark x1="49833" y1="31374" x2="51116" y2="32640"/>
                            <a14:foregroundMark x1="45420" y1="27021" x2="46233" y2="27823"/>
                            <a14:foregroundMark x1="93457" y1="28329" x2="93764" y2="27560"/>
                            <a14:foregroundMark x1="72132" y1="6543" x2="72132" y2="6543"/>
                            <a14:backgroundMark x1="18168" y1="86990" x2="18707" y2="81370"/>
                            <a14:backgroundMark x1="24249" y1="88761" x2="27791" y2="84758"/>
                            <a14:backgroundMark x1="19630" y1="79292" x2="18014" y2="81062"/>
                            <a14:backgroundMark x1="39954" y1="54580" x2="41801" y2="52040"/>
                            <a14:backgroundMark x1="39877" y1="54196" x2="42263" y2="52964"/>
                            <a14:backgroundMark x1="40031" y1="53888" x2="39954" y2="52348"/>
                            <a14:backgroundMark x1="40108" y1="54119" x2="40493" y2="52810"/>
                            <a14:backgroundMark x1="39569" y1="53965" x2="39954" y2="52348"/>
                            <a14:backgroundMark x1="39569" y1="53811" x2="39261" y2="52579"/>
                            <a14:backgroundMark x1="39261" y1="54119" x2="40108" y2="52964"/>
                            <a14:backgroundMark x1="39569" y1="54042" x2="39261" y2="52194"/>
                            <a14:backgroundMark x1="39261" y1="53734" x2="39338" y2="52733"/>
                            <a14:backgroundMark x1="39261" y1="54734" x2="39800" y2="52579"/>
                            <a14:backgroundMark x1="39030" y1="51655" x2="39030" y2="51963"/>
                            <a14:backgroundMark x1="39184" y1="53965" x2="39261" y2="52964"/>
                            <a14:backgroundMark x1="39800" y1="54196" x2="41801" y2="52579"/>
                            <a14:backgroundMark x1="41801" y1="53426" x2="43033" y2="53349"/>
                            <a14:backgroundMark x1="30970" y1="47819" x2="34103" y2="52733"/>
                            <a14:backgroundMark x1="23249" y1="51270" x2="22479" y2="54503"/>
                            <a14:backgroundMark x1="18476" y1="57121" x2="19169" y2="57814"/>
                            <a14:backgroundMark x1="14781" y1="61432" x2="10321" y2="62781"/>
                            <a14:backgroundMark x1="19477" y1="81370" x2="18938" y2="82063"/>
                            <a14:backgroundMark x1="18630" y1="87683" x2="18784" y2="80370"/>
                            <a14:backgroundMark x1="18784" y1="80370" x2="19092" y2="79369"/>
                            <a14:backgroundMark x1="18784" y1="86605" x2="19861" y2="78599"/>
                            <a14:backgroundMark x1="18784" y1="86297" x2="19477" y2="80677"/>
                            <a14:backgroundMark x1="19246" y1="83603" x2="20708" y2="77598"/>
                            <a14:backgroundMark x1="21478" y1="88761" x2="25712" y2="86451"/>
                            <a14:backgroundMark x1="21709" y1="88607" x2="27329" y2="85373"/>
                            <a14:backgroundMark x1="28945" y1="83680" x2="28406" y2="86759"/>
                            <a14:backgroundMark x1="29407" y1="83680" x2="27791" y2="85450"/>
                            <a14:backgroundMark x1="27868" y1="84142" x2="29330" y2="84988"/>
                            <a14:backgroundMark x1="43803" y1="76751" x2="47344" y2="80523"/>
                            <a14:backgroundMark x1="45266" y1="77136" x2="45266" y2="82679"/>
                            <a14:backgroundMark x1="42494" y1="75751" x2="48499" y2="80600"/>
                            <a14:backgroundMark x1="48499" y1="80600" x2="48345" y2="81216"/>
                            <a14:backgroundMark x1="42956" y1="74750" x2="48268" y2="81370"/>
                            <a14:backgroundMark x1="48268" y1="81370" x2="48499" y2="81909"/>
                            <a14:backgroundMark x1="45497" y1="80600" x2="47729" y2="84834"/>
                            <a14:backgroundMark x1="47729" y1="81447" x2="47960" y2="84988"/>
                            <a14:backgroundMark x1="42186" y1="87375" x2="44881" y2="88761"/>
                            <a14:backgroundMark x1="19323" y1="77752" x2="20169" y2="79292"/>
                            <a14:backgroundMark x1="19784" y1="78060" x2="19015" y2="82756"/>
                            <a14:backgroundMark x1="19400" y1="78984" x2="19015" y2="85835"/>
                            <a14:backgroundMark x1="19246" y1="88376" x2="19246" y2="89222"/>
                            <a14:backgroundMark x1="19246" y1="85219" x2="19246" y2="88376"/>
                            <a14:backgroundMark x1="8828" y1="69369" x2="10008" y2="70978"/>
                            <a14:backgroundMark x1="10339" y1="62865" x2="10778" y2="62587"/>
                            <a14:backgroundMark x1="12933" y1="60893" x2="16782" y2="60970"/>
                            <a14:backgroundMark x1="33949" y1="51963" x2="35489" y2="54119"/>
                            <a14:backgroundMark x1="38645" y1="53811" x2="39184" y2="52579"/>
                            <a14:backgroundMark x1="39338" y1="53272" x2="40493" y2="53888"/>
                            <a14:backgroundMark x1="30331" y1="47421" x2="30485" y2="47652"/>
                            <a14:backgroundMark x1="30716" y1="47113" x2="30716" y2="47113"/>
                            <a14:backgroundMark x1="9161" y1="62895" x2="9161" y2="62895"/>
                            <a14:backgroundMark x1="48114" y1="30023" x2="48114" y2="30023"/>
                            <a14:backgroundMark x1="47806" y1="29869" x2="47806" y2="29869"/>
                            <a14:backgroundMark x1="46266" y1="27791" x2="50577" y2="306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32739">
                <a:off x="17825" y="-395310"/>
                <a:ext cx="3791812" cy="3791812"/>
              </a:xfrm>
              <a:prstGeom prst="rect">
                <a:avLst/>
              </a:prstGeom>
            </p:spPr>
          </p:pic>
          <p:pic>
            <p:nvPicPr>
              <p:cNvPr id="23" name="図 22" descr="アイコン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65B36F07-E473-C654-44F9-6C96B5D2C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  <a14:imgEffect>
                          <a14:artisticWatercolorSponge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0198" y="-34656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5AEEEC9-19BD-53F4-F026-4E9322865295}"/>
                  </a:ext>
                </a:extLst>
              </p:cNvPr>
              <p:cNvSpPr txBox="1"/>
              <p:nvPr/>
            </p:nvSpPr>
            <p:spPr>
              <a:xfrm>
                <a:off x="981984" y="2981438"/>
                <a:ext cx="3739050" cy="47004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TriangleInverted">
                  <a:avLst/>
                </a:prstTxWarp>
                <a:spAutoFit/>
              </a:bodyPr>
              <a:lstStyle/>
              <a:p>
                <a:r>
                  <a:rPr lang="en-US" altLang="ja-JP" sz="2800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MingLiU-ExtB" panose="02020500000000000000" pitchFamily="18" charset="-120"/>
                    <a:ea typeface="MingLiU-ExtB" panose="02020500000000000000" pitchFamily="18" charset="-120"/>
                  </a:rPr>
                  <a:t>nostalgic memories</a:t>
                </a:r>
                <a:endParaRPr kumimoji="1" lang="ja-JP" altLang="en-US" sz="2800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MingLiU-ExtB" panose="02020500000000000000" pitchFamily="18" charset="-120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B975E66-F6D0-3A32-A993-434E2DE6827A}"/>
                  </a:ext>
                </a:extLst>
              </p:cNvPr>
              <p:cNvSpPr txBox="1"/>
              <p:nvPr/>
            </p:nvSpPr>
            <p:spPr>
              <a:xfrm>
                <a:off x="1349116" y="3355383"/>
                <a:ext cx="146419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8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久</a:t>
                </a: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404A420-E5E5-1E24-2FCE-8F99082ED713}"/>
                  </a:ext>
                </a:extLst>
              </p:cNvPr>
              <p:cNvSpPr txBox="1"/>
              <p:nvPr/>
            </p:nvSpPr>
            <p:spPr>
              <a:xfrm>
                <a:off x="959506" y="1025316"/>
                <a:ext cx="1641679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3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大</a:t>
                </a: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C376B-9150-60F5-9AF0-F6452660E8F1}"/>
                  </a:ext>
                </a:extLst>
              </p:cNvPr>
              <p:cNvSpPr txBox="1"/>
              <p:nvPr/>
            </p:nvSpPr>
            <p:spPr>
              <a:xfrm>
                <a:off x="2185354" y="2978717"/>
                <a:ext cx="1641679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8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古</a:t>
                </a:r>
                <a:endParaRPr lang="ja-JP" altLang="en-US" sz="8800" b="1" dirty="0">
                  <a:ln w="22225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3702717-0934-7D71-E08A-FE4B43B8A8B4}"/>
                  </a:ext>
                </a:extLst>
              </p:cNvPr>
              <p:cNvSpPr txBox="1"/>
              <p:nvPr/>
            </p:nvSpPr>
            <p:spPr>
              <a:xfrm>
                <a:off x="3173892" y="3452476"/>
                <a:ext cx="1423681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8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伝</a:t>
                </a:r>
                <a:endParaRPr lang="ja-JP" altLang="en-US" sz="8800" b="1" dirty="0">
                  <a:ln w="22225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069EFB31-9D21-6A66-C707-5EA2EFD6909B}"/>
                  </a:ext>
                </a:extLst>
              </p:cNvPr>
              <p:cNvSpPr txBox="1"/>
              <p:nvPr/>
            </p:nvSpPr>
            <p:spPr>
              <a:xfrm>
                <a:off x="2808802" y="995633"/>
                <a:ext cx="2386799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3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和</a:t>
                </a:r>
              </a:p>
            </p:txBody>
          </p:sp>
          <p:pic>
            <p:nvPicPr>
              <p:cNvPr id="40" name="図 39" descr="図形, 矢印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CB0637FD-7DE0-15D3-4ED7-7CFA5ACC5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543" b="93764" l="6313" r="93687">
                            <a14:foregroundMark x1="22479" y1="47883" x2="22479" y2="47883"/>
                            <a14:foregroundMark x1="23634" y1="47421" x2="29618" y2="47291"/>
                            <a14:foregroundMark x1="29715" y1="45343" x2="30961" y2="46923"/>
                            <a14:foregroundMark x1="42643" y1="53986" x2="51886" y2="55350"/>
                            <a14:foregroundMark x1="35720" y1="52964" x2="38789" y2="53417"/>
                            <a14:foregroundMark x1="51886" y1="55350" x2="55273" y2="64126"/>
                            <a14:foregroundMark x1="55273" y1="64126" x2="43726" y2="73364"/>
                            <a14:foregroundMark x1="48511" y1="84953" x2="48653" y2="85296"/>
                            <a14:foregroundMark x1="43726" y1="73364" x2="44005" y2="74040"/>
                            <a14:foregroundMark x1="41462" y1="88779" x2="38799" y2="90069"/>
                            <a14:foregroundMark x1="48653" y1="85296" x2="45020" y2="87056"/>
                            <a14:foregroundMark x1="38799" y1="90069" x2="32410" y2="83526"/>
                            <a14:foregroundMark x1="20882" y1="89388" x2="18784" y2="90454"/>
                            <a14:foregroundMark x1="21271" y1="89190" x2="21208" y2="89222"/>
                            <a14:foregroundMark x1="32410" y1="83526" x2="31182" y2="84150"/>
                            <a14:foregroundMark x1="18784" y1="90454" x2="18868" y2="89222"/>
                            <a14:foregroundMark x1="19223" y1="77802" x2="10085" y2="73749"/>
                            <a14:foregroundMark x1="7342" y1="67592" x2="6313" y2="65281"/>
                            <a14:foregroundMark x1="10085" y1="73749" x2="9105" y2="71549"/>
                            <a14:foregroundMark x1="20353" y1="56700" x2="21555" y2="55966"/>
                            <a14:foregroundMark x1="15682" y1="59555" x2="17500" y2="58444"/>
                            <a14:foregroundMark x1="6313" y1="65281" x2="8523" y2="63931"/>
                            <a14:foregroundMark x1="21555" y1="55966" x2="22009" y2="54394"/>
                            <a14:foregroundMark x1="8468" y1="67513" x2="6928" y2="68899"/>
                            <a14:foregroundMark x1="8622" y1="62664" x2="9084" y2="64819"/>
                            <a14:foregroundMark x1="18553" y1="89684" x2="20400" y2="89222"/>
                            <a14:foregroundMark x1="18861" y1="88761" x2="20092" y2="88068"/>
                            <a14:foregroundMark x1="19400" y1="88992" x2="21555" y2="91147"/>
                            <a14:foregroundMark x1="20554" y1="93226" x2="22556" y2="93918"/>
                            <a14:foregroundMark x1="20554" y1="88145" x2="18938" y2="89069"/>
                            <a14:foregroundMark x1="19400" y1="88838" x2="19400" y2="88376"/>
                            <a14:foregroundMark x1="19092" y1="88376" x2="19092" y2="88376"/>
                            <a14:foregroundMark x1="21324" y1="88761" x2="21786" y2="88222"/>
                            <a14:foregroundMark x1="19169" y1="88530" x2="19169" y2="88530"/>
                            <a14:foregroundMark x1="18861" y1="89530" x2="18861" y2="89299"/>
                            <a14:foregroundMark x1="19784" y1="88222" x2="19784" y2="88222"/>
                            <a14:foregroundMark x1="49833" y1="31374" x2="51116" y2="32640"/>
                            <a14:foregroundMark x1="45420" y1="27021" x2="46233" y2="27823"/>
                            <a14:foregroundMark x1="93457" y1="28329" x2="93764" y2="27560"/>
                            <a14:foregroundMark x1="72132" y1="6543" x2="72132" y2="6543"/>
                            <a14:backgroundMark x1="18168" y1="86990" x2="18707" y2="81370"/>
                            <a14:backgroundMark x1="24249" y1="88761" x2="27791" y2="84758"/>
                            <a14:backgroundMark x1="19630" y1="79292" x2="18014" y2="81062"/>
                            <a14:backgroundMark x1="39954" y1="54580" x2="41801" y2="52040"/>
                            <a14:backgroundMark x1="39877" y1="54196" x2="42263" y2="52964"/>
                            <a14:backgroundMark x1="40031" y1="53888" x2="39954" y2="52348"/>
                            <a14:backgroundMark x1="40108" y1="54119" x2="40493" y2="52810"/>
                            <a14:backgroundMark x1="39569" y1="53965" x2="39954" y2="52348"/>
                            <a14:backgroundMark x1="39569" y1="53811" x2="39261" y2="52579"/>
                            <a14:backgroundMark x1="39261" y1="54119" x2="40108" y2="52964"/>
                            <a14:backgroundMark x1="39569" y1="54042" x2="39261" y2="52194"/>
                            <a14:backgroundMark x1="39261" y1="53734" x2="39338" y2="52733"/>
                            <a14:backgroundMark x1="39261" y1="54734" x2="39800" y2="52579"/>
                            <a14:backgroundMark x1="39030" y1="51655" x2="39030" y2="51963"/>
                            <a14:backgroundMark x1="39184" y1="53965" x2="39261" y2="52964"/>
                            <a14:backgroundMark x1="39800" y1="54196" x2="41801" y2="52579"/>
                            <a14:backgroundMark x1="41801" y1="53426" x2="43033" y2="53349"/>
                            <a14:backgroundMark x1="30970" y1="47819" x2="34103" y2="52733"/>
                            <a14:backgroundMark x1="23249" y1="51270" x2="22479" y2="54503"/>
                            <a14:backgroundMark x1="18476" y1="57121" x2="19169" y2="57814"/>
                            <a14:backgroundMark x1="14781" y1="61432" x2="10321" y2="62781"/>
                            <a14:backgroundMark x1="19477" y1="81370" x2="18938" y2="82063"/>
                            <a14:backgroundMark x1="18630" y1="87683" x2="18784" y2="80370"/>
                            <a14:backgroundMark x1="18784" y1="80370" x2="19092" y2="79369"/>
                            <a14:backgroundMark x1="18784" y1="86605" x2="19861" y2="78599"/>
                            <a14:backgroundMark x1="18784" y1="86297" x2="19477" y2="80677"/>
                            <a14:backgroundMark x1="19246" y1="83603" x2="20708" y2="77598"/>
                            <a14:backgroundMark x1="21478" y1="88761" x2="25712" y2="86451"/>
                            <a14:backgroundMark x1="21709" y1="88607" x2="27329" y2="85373"/>
                            <a14:backgroundMark x1="28945" y1="83680" x2="28406" y2="86759"/>
                            <a14:backgroundMark x1="29407" y1="83680" x2="27791" y2="85450"/>
                            <a14:backgroundMark x1="27868" y1="84142" x2="29330" y2="84988"/>
                            <a14:backgroundMark x1="43803" y1="76751" x2="47344" y2="80523"/>
                            <a14:backgroundMark x1="45266" y1="77136" x2="45266" y2="82679"/>
                            <a14:backgroundMark x1="42494" y1="75751" x2="48499" y2="80600"/>
                            <a14:backgroundMark x1="48499" y1="80600" x2="48345" y2="81216"/>
                            <a14:backgroundMark x1="42956" y1="74750" x2="48268" y2="81370"/>
                            <a14:backgroundMark x1="48268" y1="81370" x2="48499" y2="81909"/>
                            <a14:backgroundMark x1="45497" y1="80600" x2="47729" y2="84834"/>
                            <a14:backgroundMark x1="47729" y1="81447" x2="47960" y2="84988"/>
                            <a14:backgroundMark x1="42186" y1="87375" x2="44881" y2="88761"/>
                            <a14:backgroundMark x1="19323" y1="77752" x2="20169" y2="79292"/>
                            <a14:backgroundMark x1="19784" y1="78060" x2="19015" y2="82756"/>
                            <a14:backgroundMark x1="19400" y1="78984" x2="19015" y2="85835"/>
                            <a14:backgroundMark x1="19246" y1="88376" x2="19246" y2="89222"/>
                            <a14:backgroundMark x1="19246" y1="85219" x2="19246" y2="88376"/>
                            <a14:backgroundMark x1="8828" y1="69369" x2="10008" y2="70978"/>
                            <a14:backgroundMark x1="10339" y1="62865" x2="10778" y2="62587"/>
                            <a14:backgroundMark x1="12933" y1="60893" x2="16782" y2="60970"/>
                            <a14:backgroundMark x1="33949" y1="51963" x2="35489" y2="54119"/>
                            <a14:backgroundMark x1="38645" y1="53811" x2="39184" y2="52579"/>
                            <a14:backgroundMark x1="39338" y1="53272" x2="40493" y2="53888"/>
                            <a14:backgroundMark x1="30331" y1="47421" x2="30485" y2="47652"/>
                            <a14:backgroundMark x1="30716" y1="47113" x2="30716" y2="47113"/>
                            <a14:backgroundMark x1="9161" y1="62895" x2="9161" y2="62895"/>
                            <a14:backgroundMark x1="48114" y1="30023" x2="48114" y2="30023"/>
                            <a14:backgroundMark x1="47806" y1="29869" x2="47806" y2="29869"/>
                            <a14:backgroundMark x1="46266" y1="27791" x2="50577" y2="306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32739">
                <a:off x="2040274" y="2033750"/>
                <a:ext cx="3791812" cy="37918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775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FCCC6729-3357-A188-555F-7DD5A3E400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74" b="29698"/>
          <a:stretch>
            <a:fillRect/>
          </a:stretch>
        </p:blipFill>
        <p:spPr>
          <a:xfrm>
            <a:off x="46716" y="-80907"/>
            <a:ext cx="12953354" cy="7286263"/>
          </a:xfrm>
          <a:prstGeom prst="rect">
            <a:avLst/>
          </a:prstGeom>
        </p:spPr>
      </p:pic>
      <p:pic>
        <p:nvPicPr>
          <p:cNvPr id="35" name="図 34" descr="屋外, 建物, ベンチ, 公園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7149884-8F1C-8F57-75F7-77F958D38F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6" t="31697" r="4196" b="-1"/>
          <a:stretch>
            <a:fillRect/>
          </a:stretch>
        </p:blipFill>
        <p:spPr>
          <a:xfrm>
            <a:off x="0" y="0"/>
            <a:ext cx="12308206" cy="7124450"/>
          </a:xfrm>
          <a:prstGeom prst="rect">
            <a:avLst/>
          </a:prstGeom>
        </p:spPr>
      </p:pic>
      <p:pic>
        <p:nvPicPr>
          <p:cNvPr id="33" name="図 32" descr="ピンクの花が咲いている植物&#10;&#10;AI 生成コンテンツは誤りを含む可能性があります。">
            <a:extLst>
              <a:ext uri="{FF2B5EF4-FFF2-40B4-BE49-F238E27FC236}">
                <a16:creationId xmlns:a16="http://schemas.microsoft.com/office/drawing/2014/main" id="{F6573E0D-C9BD-7A15-D3D5-866B4F8C93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7"/>
          <a:stretch>
            <a:fillRect/>
          </a:stretch>
        </p:blipFill>
        <p:spPr>
          <a:xfrm>
            <a:off x="6386194" y="0"/>
            <a:ext cx="6137614" cy="7124450"/>
          </a:xfrm>
          <a:prstGeom prst="rect">
            <a:avLst/>
          </a:prstGeom>
        </p:spPr>
      </p:pic>
      <p:pic>
        <p:nvPicPr>
          <p:cNvPr id="8" name="図 7" descr="池の中にある湖&#10;&#10;AI 生成コンテンツは誤りを含む可能性があります。">
            <a:extLst>
              <a:ext uri="{FF2B5EF4-FFF2-40B4-BE49-F238E27FC236}">
                <a16:creationId xmlns:a16="http://schemas.microsoft.com/office/drawing/2014/main" id="{FD9A5B8E-615D-C18B-5DAE-2E4B1B2B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965"/>
          <a:stretch>
            <a:fillRect/>
          </a:stretch>
        </p:blipFill>
        <p:spPr>
          <a:xfrm flipH="1">
            <a:off x="6257288" y="0"/>
            <a:ext cx="6266519" cy="71244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8AEA4A-23D2-37F8-2999-7246EF78B347}"/>
              </a:ext>
            </a:extLst>
          </p:cNvPr>
          <p:cNvSpPr/>
          <p:nvPr/>
        </p:nvSpPr>
        <p:spPr>
          <a:xfrm>
            <a:off x="76200" y="76200"/>
            <a:ext cx="7452000" cy="6973529"/>
          </a:xfrm>
          <a:prstGeom prst="rect">
            <a:avLst/>
          </a:prstGeom>
          <a:ln w="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B4A9A89D-F6D6-76A7-85C9-086D810DDF9D}"/>
              </a:ext>
            </a:extLst>
          </p:cNvPr>
          <p:cNvSpPr/>
          <p:nvPr/>
        </p:nvSpPr>
        <p:spPr>
          <a:xfrm>
            <a:off x="8619904" y="76200"/>
            <a:ext cx="3078865" cy="798654"/>
          </a:xfrm>
          <a:prstGeom prst="ellipse">
            <a:avLst/>
          </a:prstGeom>
          <a:solidFill>
            <a:schemeClr val="bg1">
              <a:lumMod val="8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 descr="座る, 暗い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272C710-712A-E412-1C11-EB846322BD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61" y="3683349"/>
            <a:ext cx="4131783" cy="4131783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2618E24-2306-8A24-6DBC-9285418B0E57}"/>
              </a:ext>
            </a:extLst>
          </p:cNvPr>
          <p:cNvSpPr txBox="1"/>
          <p:nvPr/>
        </p:nvSpPr>
        <p:spPr>
          <a:xfrm>
            <a:off x="7657106" y="880991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ハイスコア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D57D95D-9E62-C505-06BF-17F514AE2DE7}"/>
              </a:ext>
            </a:extLst>
          </p:cNvPr>
          <p:cNvSpPr txBox="1"/>
          <p:nvPr/>
        </p:nvSpPr>
        <p:spPr>
          <a:xfrm>
            <a:off x="7657106" y="1382737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スコア</a:t>
            </a:r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84ADB9D0-FE75-BE60-156E-2D7A4CE20872}"/>
              </a:ext>
            </a:extLst>
          </p:cNvPr>
          <p:cNvSpPr/>
          <p:nvPr/>
        </p:nvSpPr>
        <p:spPr>
          <a:xfrm>
            <a:off x="7614037" y="1342307"/>
            <a:ext cx="4606575" cy="8108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8751FFDA-C9BE-817F-58D5-29D4F379C8F9}"/>
              </a:ext>
            </a:extLst>
          </p:cNvPr>
          <p:cNvSpPr/>
          <p:nvPr/>
        </p:nvSpPr>
        <p:spPr>
          <a:xfrm>
            <a:off x="7628343" y="1815924"/>
            <a:ext cx="4606575" cy="8108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9389AD4-8F58-76C8-020D-6F94F4E0477B}"/>
              </a:ext>
            </a:extLst>
          </p:cNvPr>
          <p:cNvSpPr txBox="1"/>
          <p:nvPr/>
        </p:nvSpPr>
        <p:spPr>
          <a:xfrm>
            <a:off x="7678565" y="1878115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グレイズ</a:t>
            </a: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195327C-9288-4CDB-0AB1-5ACB77F75C48}"/>
              </a:ext>
            </a:extLst>
          </p:cNvPr>
          <p:cNvSpPr/>
          <p:nvPr/>
        </p:nvSpPr>
        <p:spPr>
          <a:xfrm>
            <a:off x="7635496" y="2339431"/>
            <a:ext cx="4606575" cy="8108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E967103-F2FA-0324-FFC6-F227928F6972}"/>
              </a:ext>
            </a:extLst>
          </p:cNvPr>
          <p:cNvSpPr txBox="1"/>
          <p:nvPr/>
        </p:nvSpPr>
        <p:spPr>
          <a:xfrm>
            <a:off x="7721634" y="2666807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accent3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残機</a:t>
            </a:r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5FD47F41-5FC9-CC2E-DB01-6012D7392BEB}"/>
              </a:ext>
            </a:extLst>
          </p:cNvPr>
          <p:cNvSpPr/>
          <p:nvPr/>
        </p:nvSpPr>
        <p:spPr>
          <a:xfrm>
            <a:off x="7678565" y="3128123"/>
            <a:ext cx="4606575" cy="8108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928148C-B8FE-485D-A8D0-F3E661183114}"/>
              </a:ext>
            </a:extLst>
          </p:cNvPr>
          <p:cNvSpPr txBox="1"/>
          <p:nvPr/>
        </p:nvSpPr>
        <p:spPr>
          <a:xfrm>
            <a:off x="7712623" y="3174333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accent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スペルカード</a:t>
            </a:r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E4FCA41B-95BE-C9EC-3E56-46346709DE00}"/>
              </a:ext>
            </a:extLst>
          </p:cNvPr>
          <p:cNvSpPr/>
          <p:nvPr/>
        </p:nvSpPr>
        <p:spPr>
          <a:xfrm>
            <a:off x="7669554" y="3635649"/>
            <a:ext cx="4606575" cy="8108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6293540-85DA-6C95-6029-28F9B13B5144}"/>
              </a:ext>
            </a:extLst>
          </p:cNvPr>
          <p:cNvSpPr txBox="1"/>
          <p:nvPr/>
        </p:nvSpPr>
        <p:spPr>
          <a:xfrm>
            <a:off x="7712623" y="3670172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パワー</a:t>
            </a:r>
          </a:p>
        </p:txBody>
      </p:sp>
      <p:sp>
        <p:nvSpPr>
          <p:cNvPr id="61" name="楕円 60">
            <a:extLst>
              <a:ext uri="{FF2B5EF4-FFF2-40B4-BE49-F238E27FC236}">
                <a16:creationId xmlns:a16="http://schemas.microsoft.com/office/drawing/2014/main" id="{CB27DF9C-BD7E-A486-5F9F-B32B9C88C508}"/>
              </a:ext>
            </a:extLst>
          </p:cNvPr>
          <p:cNvSpPr/>
          <p:nvPr/>
        </p:nvSpPr>
        <p:spPr>
          <a:xfrm>
            <a:off x="7729641" y="4085279"/>
            <a:ext cx="4606575" cy="8108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60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F06A17-3C2A-3092-BD11-1619EF73AE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FF20A1-CC6D-24F4-DFDD-023D96129F1D}"/>
              </a:ext>
            </a:extLst>
          </p:cNvPr>
          <p:cNvSpPr txBox="1"/>
          <p:nvPr/>
        </p:nvSpPr>
        <p:spPr>
          <a:xfrm>
            <a:off x="569345" y="3103386"/>
            <a:ext cx="395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少女祈祷中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BBA357-1F93-FB67-A12D-4D436A725E1D}"/>
              </a:ext>
            </a:extLst>
          </p:cNvPr>
          <p:cNvSpPr txBox="1"/>
          <p:nvPr/>
        </p:nvSpPr>
        <p:spPr>
          <a:xfrm>
            <a:off x="1250065" y="3488106"/>
            <a:ext cx="323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Now Loading</a:t>
            </a:r>
            <a:endParaRPr kumimoji="1" lang="ja-JP" altLang="en-US" sz="20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91CC63-59B1-AFAD-BD8B-33C0C9F480F2}"/>
              </a:ext>
            </a:extLst>
          </p:cNvPr>
          <p:cNvSpPr txBox="1"/>
          <p:nvPr/>
        </p:nvSpPr>
        <p:spPr>
          <a:xfrm>
            <a:off x="0" y="3888218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spc="-300" dirty="0">
                <a:ln>
                  <a:solidFill>
                    <a:srgbClr val="00B0F0"/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EASY</a:t>
            </a:r>
            <a:endParaRPr kumimoji="1" lang="ja-JP" altLang="en-US" sz="4000" spc="-300" dirty="0">
              <a:ln>
                <a:solidFill>
                  <a:srgbClr val="00B0F0"/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952757-1860-86B6-37EF-8188F1594BF8}"/>
              </a:ext>
            </a:extLst>
          </p:cNvPr>
          <p:cNvSpPr txBox="1"/>
          <p:nvPr/>
        </p:nvSpPr>
        <p:spPr>
          <a:xfrm>
            <a:off x="0" y="4642183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spc="-3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NORMAL</a:t>
            </a:r>
            <a:endParaRPr kumimoji="1" lang="ja-JP" altLang="en-US" sz="4000" spc="-30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BC0F457-DA91-7391-5A46-025B86C44550}"/>
              </a:ext>
            </a:extLst>
          </p:cNvPr>
          <p:cNvSpPr txBox="1"/>
          <p:nvPr/>
        </p:nvSpPr>
        <p:spPr>
          <a:xfrm>
            <a:off x="0" y="5396148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spc="-300" dirty="0">
                <a:ln>
                  <a:solidFill>
                    <a:srgbClr val="FFFFC1"/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HARD</a:t>
            </a:r>
            <a:endParaRPr kumimoji="1" lang="ja-JP" altLang="en-US" sz="4000" spc="-300" dirty="0">
              <a:ln>
                <a:solidFill>
                  <a:srgbClr val="FFFFC1"/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90E86D-CD34-8914-25AD-CEFAA3592753}"/>
              </a:ext>
            </a:extLst>
          </p:cNvPr>
          <p:cNvSpPr txBox="1"/>
          <p:nvPr/>
        </p:nvSpPr>
        <p:spPr>
          <a:xfrm>
            <a:off x="0" y="6150113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spc="-300" dirty="0">
                <a:ln>
                  <a:solidFill>
                    <a:srgbClr val="FF99FF"/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LUNATIC</a:t>
            </a:r>
            <a:endParaRPr kumimoji="1" lang="ja-JP" altLang="en-US" sz="4000" spc="-300" dirty="0">
              <a:ln>
                <a:solidFill>
                  <a:srgbClr val="FF99FF"/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846BBB7-CDD8-37E8-4C18-95BEED20988F}"/>
              </a:ext>
            </a:extLst>
          </p:cNvPr>
          <p:cNvSpPr/>
          <p:nvPr/>
        </p:nvSpPr>
        <p:spPr>
          <a:xfrm>
            <a:off x="1280" y="3132939"/>
            <a:ext cx="3636000" cy="709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7092F7-C642-B179-62FA-81CEE752733C}"/>
              </a:ext>
            </a:extLst>
          </p:cNvPr>
          <p:cNvSpPr/>
          <p:nvPr/>
        </p:nvSpPr>
        <p:spPr>
          <a:xfrm>
            <a:off x="1280" y="2394184"/>
            <a:ext cx="3636000" cy="709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32016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52</Words>
  <Application>Microsoft Office PowerPoint</Application>
  <PresentationFormat>ワイド画面</PresentationFormat>
  <Paragraphs>23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5" baseType="lpstr">
      <vt:lpstr>BIZ UDPゴシック</vt:lpstr>
      <vt:lpstr>BIZ UD明朝 Medium</vt:lpstr>
      <vt:lpstr>HGS明朝E</vt:lpstr>
      <vt:lpstr>MingLiU-ExtB</vt:lpstr>
      <vt:lpstr>Yu Gothic UI Semibold</vt:lpstr>
      <vt:lpstr>游ゴシック</vt:lpstr>
      <vt:lpstr>Arial</vt:lpstr>
      <vt:lpstr>Baskerville Old Face</vt:lpstr>
      <vt:lpstr>Cambria Math</vt:lpstr>
      <vt:lpstr>Neue Haas Grotesk Text Pro</vt:lpstr>
      <vt:lpstr>VanillaVTI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b20153 馬場（悠）_鹿児島</dc:creator>
  <cp:lastModifiedBy>b20153 馬場（悠）_鹿児島</cp:lastModifiedBy>
  <cp:revision>2</cp:revision>
  <dcterms:created xsi:type="dcterms:W3CDTF">2025-12-07T15:12:50Z</dcterms:created>
  <dcterms:modified xsi:type="dcterms:W3CDTF">2025-12-07T17:42:28Z</dcterms:modified>
</cp:coreProperties>
</file>